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6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4F43-CB81-486F-97DD-79503D6AD3E6}" type="datetimeFigureOut">
              <a:rPr lang="en-AU" smtClean="0"/>
              <a:t>13/11/2016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B2B1-6AA5-4357-ABB4-9652661150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3735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4F43-CB81-486F-97DD-79503D6AD3E6}" type="datetimeFigureOut">
              <a:rPr lang="en-AU" smtClean="0"/>
              <a:t>13/11/2016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B2B1-6AA5-4357-ABB4-9652661150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152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4F43-CB81-486F-97DD-79503D6AD3E6}" type="datetimeFigureOut">
              <a:rPr lang="en-AU" smtClean="0"/>
              <a:t>13/11/2016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B2B1-6AA5-4357-ABB4-9652661150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375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4F43-CB81-486F-97DD-79503D6AD3E6}" type="datetimeFigureOut">
              <a:rPr lang="en-AU" smtClean="0"/>
              <a:t>13/11/2016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B2B1-6AA5-4357-ABB4-9652661150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0731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4F43-CB81-486F-97DD-79503D6AD3E6}" type="datetimeFigureOut">
              <a:rPr lang="en-AU" smtClean="0"/>
              <a:t>13/11/2016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B2B1-6AA5-4357-ABB4-9652661150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380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4F43-CB81-486F-97DD-79503D6AD3E6}" type="datetimeFigureOut">
              <a:rPr lang="en-AU" smtClean="0"/>
              <a:t>13/11/2016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B2B1-6AA5-4357-ABB4-9652661150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491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4F43-CB81-486F-97DD-79503D6AD3E6}" type="datetimeFigureOut">
              <a:rPr lang="en-AU" smtClean="0"/>
              <a:t>13/11/2016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B2B1-6AA5-4357-ABB4-9652661150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4997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4F43-CB81-486F-97DD-79503D6AD3E6}" type="datetimeFigureOut">
              <a:rPr lang="en-AU" smtClean="0"/>
              <a:t>13/11/2016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B2B1-6AA5-4357-ABB4-9652661150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291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4F43-CB81-486F-97DD-79503D6AD3E6}" type="datetimeFigureOut">
              <a:rPr lang="en-AU" smtClean="0"/>
              <a:t>13/11/2016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B2B1-6AA5-4357-ABB4-9652661150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1168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4F43-CB81-486F-97DD-79503D6AD3E6}" type="datetimeFigureOut">
              <a:rPr lang="en-AU" smtClean="0"/>
              <a:t>13/11/2016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B2B1-6AA5-4357-ABB4-9652661150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93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4F43-CB81-486F-97DD-79503D6AD3E6}" type="datetimeFigureOut">
              <a:rPr lang="en-AU" smtClean="0"/>
              <a:t>13/11/2016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B2B1-6AA5-4357-ABB4-9652661150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8638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74F43-CB81-486F-97DD-79503D6AD3E6}" type="datetimeFigureOut">
              <a:rPr lang="en-AU" smtClean="0"/>
              <a:t>13/11/2016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BB2B1-6AA5-4357-ABB4-9652661150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7158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63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358" y="4924105"/>
            <a:ext cx="51795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3600" dirty="0">
                <a:solidFill>
                  <a:prstClr val="white"/>
                </a:solidFill>
              </a:rPr>
              <a:t>PowerPoint Presentation</a:t>
            </a:r>
            <a:endParaRPr lang="en-AU" sz="3200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3795" y="5871335"/>
            <a:ext cx="4749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chemeClr val="bg2"/>
                </a:solidFill>
              </a:rPr>
              <a:t>Jason and Sonya Staben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3" y="1482"/>
            <a:ext cx="4801027" cy="146088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327403" y="1233016"/>
            <a:ext cx="5579341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 panose="020F0302020204030204"/>
              </a:rPr>
              <a:t>God talks</a:t>
            </a:r>
            <a:endParaRPr lang="en-US" sz="8000" b="1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 Light" panose="020F0302020204030204"/>
            </a:endParaRPr>
          </a:p>
          <a:p>
            <a:pPr algn="ctr"/>
            <a:r>
              <a:rPr lang="en-US" sz="80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 panose="020F0302020204030204"/>
              </a:rPr>
              <a:t>to young</a:t>
            </a:r>
          </a:p>
          <a:p>
            <a:pPr algn="ctr"/>
            <a:r>
              <a:rPr lang="en-US" sz="80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 panose="020F0302020204030204"/>
              </a:rPr>
              <a:t>Samuel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95" t="-22" r="18155" b="22"/>
          <a:stretch/>
        </p:blipFill>
        <p:spPr>
          <a:xfrm>
            <a:off x="5033776" y="0"/>
            <a:ext cx="41102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25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382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96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7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155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151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157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964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757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937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11</Words>
  <Application>Microsoft Office PowerPoint</Application>
  <PresentationFormat>On-screen Show (4:3)</PresentationFormat>
  <Paragraphs>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Staben</dc:creator>
  <cp:lastModifiedBy>Jason Staben</cp:lastModifiedBy>
  <cp:revision>3</cp:revision>
  <dcterms:created xsi:type="dcterms:W3CDTF">2016-11-12T21:34:39Z</dcterms:created>
  <dcterms:modified xsi:type="dcterms:W3CDTF">2016-11-12T21:47:09Z</dcterms:modified>
</cp:coreProperties>
</file>